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01"/>
  </p:notesMasterIdLst>
  <p:sldIdLst>
    <p:sldId id="256" r:id="rId2"/>
    <p:sldId id="381" r:id="rId3"/>
    <p:sldId id="351" r:id="rId4"/>
    <p:sldId id="352" r:id="rId5"/>
    <p:sldId id="258" r:id="rId6"/>
    <p:sldId id="353" r:id="rId7"/>
    <p:sldId id="354" r:id="rId8"/>
    <p:sldId id="274" r:id="rId9"/>
    <p:sldId id="275" r:id="rId10"/>
    <p:sldId id="276" r:id="rId11"/>
    <p:sldId id="277" r:id="rId12"/>
    <p:sldId id="278" r:id="rId13"/>
    <p:sldId id="279" r:id="rId14"/>
    <p:sldId id="281" r:id="rId15"/>
    <p:sldId id="282" r:id="rId16"/>
    <p:sldId id="285" r:id="rId17"/>
    <p:sldId id="284" r:id="rId18"/>
    <p:sldId id="356" r:id="rId19"/>
    <p:sldId id="286" r:id="rId20"/>
    <p:sldId id="355" r:id="rId21"/>
    <p:sldId id="288" r:id="rId22"/>
    <p:sldId id="289" r:id="rId23"/>
    <p:sldId id="290" r:id="rId24"/>
    <p:sldId id="291" r:id="rId25"/>
    <p:sldId id="313" r:id="rId26"/>
    <p:sldId id="315" r:id="rId27"/>
    <p:sldId id="316" r:id="rId28"/>
    <p:sldId id="317" r:id="rId29"/>
    <p:sldId id="292" r:id="rId30"/>
    <p:sldId id="293" r:id="rId31"/>
    <p:sldId id="294" r:id="rId32"/>
    <p:sldId id="357" r:id="rId33"/>
    <p:sldId id="358" r:id="rId34"/>
    <p:sldId id="359" r:id="rId35"/>
    <p:sldId id="295" r:id="rId36"/>
    <p:sldId id="360" r:id="rId37"/>
    <p:sldId id="296" r:id="rId38"/>
    <p:sldId id="309" r:id="rId39"/>
    <p:sldId id="310" r:id="rId40"/>
    <p:sldId id="311" r:id="rId41"/>
    <p:sldId id="318" r:id="rId42"/>
    <p:sldId id="319" r:id="rId43"/>
    <p:sldId id="383" r:id="rId44"/>
    <p:sldId id="322" r:id="rId45"/>
    <p:sldId id="323" r:id="rId46"/>
    <p:sldId id="326" r:id="rId47"/>
    <p:sldId id="307" r:id="rId48"/>
    <p:sldId id="297" r:id="rId49"/>
    <p:sldId id="298" r:id="rId50"/>
    <p:sldId id="300" r:id="rId51"/>
    <p:sldId id="303" r:id="rId52"/>
    <p:sldId id="361" r:id="rId53"/>
    <p:sldId id="362" r:id="rId54"/>
    <p:sldId id="363" r:id="rId55"/>
    <p:sldId id="364" r:id="rId56"/>
    <p:sldId id="327" r:id="rId57"/>
    <p:sldId id="329" r:id="rId58"/>
    <p:sldId id="365" r:id="rId59"/>
    <p:sldId id="366" r:id="rId60"/>
    <p:sldId id="328" r:id="rId61"/>
    <p:sldId id="301" r:id="rId62"/>
    <p:sldId id="335" r:id="rId63"/>
    <p:sldId id="333" r:id="rId64"/>
    <p:sldId id="334" r:id="rId65"/>
    <p:sldId id="306" r:id="rId66"/>
    <p:sldId id="336" r:id="rId67"/>
    <p:sldId id="368" r:id="rId68"/>
    <p:sldId id="367" r:id="rId69"/>
    <p:sldId id="371" r:id="rId70"/>
    <p:sldId id="372" r:id="rId71"/>
    <p:sldId id="373" r:id="rId72"/>
    <p:sldId id="374" r:id="rId73"/>
    <p:sldId id="387" r:id="rId74"/>
    <p:sldId id="388" r:id="rId75"/>
    <p:sldId id="369" r:id="rId76"/>
    <p:sldId id="338" r:id="rId77"/>
    <p:sldId id="370" r:id="rId78"/>
    <p:sldId id="376" r:id="rId79"/>
    <p:sldId id="375" r:id="rId80"/>
    <p:sldId id="377" r:id="rId81"/>
    <p:sldId id="339" r:id="rId82"/>
    <p:sldId id="378" r:id="rId83"/>
    <p:sldId id="379" r:id="rId84"/>
    <p:sldId id="343" r:id="rId85"/>
    <p:sldId id="342" r:id="rId86"/>
    <p:sldId id="380" r:id="rId87"/>
    <p:sldId id="341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82" r:id="rId96"/>
    <p:sldId id="384" r:id="rId97"/>
    <p:sldId id="385" r:id="rId98"/>
    <p:sldId id="386" r:id="rId99"/>
    <p:sldId id="273" r:id="rId10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C97"/>
    <a:srgbClr val="1C59D2"/>
    <a:srgbClr val="2A39C4"/>
    <a:srgbClr val="FFFFFF"/>
    <a:srgbClr val="920000"/>
    <a:srgbClr val="001848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5027" autoAdjust="0"/>
  </p:normalViewPr>
  <p:slideViewPr>
    <p:cSldViewPr snapToGrid="0">
      <p:cViewPr>
        <p:scale>
          <a:sx n="66" d="100"/>
          <a:sy n="66" d="100"/>
        </p:scale>
        <p:origin x="-876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54D01-A8E4-43F8-9DD4-F31B122F466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7E8C6-AB8E-40FA-A65E-6FA23BE9B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91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39A5F8F-7AE8-445F-A2C9-333A05E0E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216D5FE9-A1F3-4E8C-BD62-872C72305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487CDE5-A866-489F-A621-B9942879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4B8BF44-4439-4AB2-930A-A67A2128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58A7D62-655E-4DA5-A0A6-AB957D01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7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7B686DE-B441-4C75-9D1E-533D17E6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24FD0E12-14A7-4ED8-B4F7-B0EB33DD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2F667C2-AF06-4294-ABC3-69711E55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82D3AF1-12CA-4D83-85AF-8C96C985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6FD55D3-8FDA-4326-820E-4198F51A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3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63087502-8A19-47DB-A1EB-998BA3224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A6382CD-B0DD-497A-8615-7D666A133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78CA5DA-AB8A-43E6-9C66-1240BB32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4CD1728-38D2-4B18-AAF9-D070B282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7F5E565-B065-4DD2-98DF-42ABCD9B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1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FEAC259-EF13-4CBB-85D9-2E8197FC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4D1250A-183C-44E4-8048-3CF987EA2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5D0FA5E-608D-4D1C-947F-0DB45655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3920CDC-D33D-4FAF-A795-916B3E59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7714712-C2EE-4261-836E-B32D511D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3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4C8F949-96D5-4C8D-A154-A500403A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C307332-BC17-4551-BC3C-2AEA43DFB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49852EC-B73D-4103-87DF-D459C9261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7CE522B-113B-4662-98AF-FDEFF4C9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5C33CB3-EBB4-4702-9318-315213C8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4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0B0283-ABF0-4FE1-8AAF-853D421C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72E8AE4-C2A2-4A15-9E54-BD20A63EA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F74B362-5588-4980-B319-F466AD712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721B36F-B0C7-4BC5-9CB7-8CE76DB6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4A984AE-62F3-4FD8-976E-416397D13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67481F6-BFD4-45E2-8E16-88AC590A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9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F007C6D-9DDC-4F06-BE10-709F2F7E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CFF121BE-F17D-4744-9875-42B9E64A3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2CDC167-65D2-4D0E-9812-5BBC31C3E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25519B2-8651-4121-A564-DC78B0CA7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00701D50-0899-4760-9851-E15B768DD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163B8A3F-6AE1-4216-A2B9-CCFB32BB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9BA736D5-320B-4784-BF09-20116269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06B1C495-E39C-4262-8CB3-F0F3196EF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4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F99C07-1705-4D0B-B006-573DE589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669B0F3F-6A04-4892-9161-C724A430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7569DF8-5062-45FA-B9FE-3CAF2F28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BD1C66A-FE1F-4D19-BAE7-30875934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0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D57A0C56-6B46-4434-80E0-792DAE69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EED01F8D-F58B-408C-966F-ACCB43C9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48DE973-4AA8-4AC0-9571-FF241973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D4D67E8-E763-40FB-9FFA-7EE1A240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8AA1D4F-B70C-452A-849B-C980620B0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A15EACC-F09A-4594-A7E1-55164F406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C0BB71E-9175-4F70-B86C-4417C304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90AA418-DE6D-4318-9B52-3E4FC00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1E2B8A3-0102-4294-BCAD-886DD35D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5A288A3-C5DC-4B49-BB8B-F29778DC3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C6A481DF-0155-43AE-8948-DCBE1C1F3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B81BEBC-4B48-4BF2-A14F-9F3C3E060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3BED2FC-9AA3-4E26-8954-F34FA5A2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854B24E-4FFF-45B7-B0F4-9AE899D3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67F9B03-8060-4337-B4A7-EAECBA96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4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341E7FC2-AB31-4856-A9C3-B2E16237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A5597E2-1F0B-44C2-BD24-B7D4913A4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1A8C3E5-7454-4013-A3D6-3B74A552F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EF4B5-4C87-4B68-B3D3-7B7FE9F0A18F}" type="datetimeFigureOut">
              <a:rPr lang="it-IT" smtClean="0"/>
              <a:pPr/>
              <a:t>06/07/2018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6593997-4610-48C1-B99B-67CCF8257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F339382-1749-4551-87BD-85990A1F2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72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987E4962-A2AD-4C69-95A1-847FB36AC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3" y="3819525"/>
            <a:ext cx="1905001" cy="2452717"/>
          </a:xfrm>
          <a:prstGeom prst="rect">
            <a:avLst/>
          </a:prstGeom>
          <a:ln w="57150" cap="sq" cmpd="thickThin">
            <a:solidFill>
              <a:srgbClr val="92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96E4B7F9-B700-402F-BA69-B3C26A3A621F}"/>
              </a:ext>
            </a:extLst>
          </p:cNvPr>
          <p:cNvSpPr/>
          <p:nvPr/>
        </p:nvSpPr>
        <p:spPr>
          <a:xfrm>
            <a:off x="-349479" y="1997987"/>
            <a:ext cx="129319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Poster Compressed" panose="02070706080601050204" pitchFamily="18" charset="0"/>
              </a:rPr>
              <a:t>Passaggio del martelletto</a:t>
            </a:r>
            <a:endParaRPr lang="it-IT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9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Poster Compressed" panose="020707060806010502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750CDCC-D0D1-41C1-B8C9-6F300F949241}"/>
              </a:ext>
            </a:extLst>
          </p:cNvPr>
          <p:cNvSpPr txBox="1"/>
          <p:nvPr/>
        </p:nvSpPr>
        <p:spPr>
          <a:xfrm>
            <a:off x="2509460" y="3838446"/>
            <a:ext cx="7162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600" b="1" dirty="0">
                <a:solidFill>
                  <a:srgbClr val="002060"/>
                </a:solidFill>
                <a:latin typeface="Edwardian Script ITC" panose="030303020407070D0804" pitchFamily="66" charset="0"/>
              </a:rPr>
              <a:t>Giuseppe Palumbieri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8959596" y="5441245"/>
            <a:ext cx="2956633" cy="830997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Canosa di Puglia, </a:t>
            </a:r>
            <a:r>
              <a:rPr lang="it-IT" sz="2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06/07/2018</a:t>
            </a:r>
            <a:endParaRPr lang="it-IT" sz="2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  <a:p>
            <a:r>
              <a:rPr lang="it-IT" sz="2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Twins Pub</a:t>
            </a:r>
            <a:endParaRPr lang="it-IT" sz="2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</p:txBody>
      </p:sp>
      <p:pic>
        <p:nvPicPr>
          <p:cNvPr id="7" name="Ezio Bosso - Io non ho paura - Im not scared (HQ Audio) (4)">
            <a:hlinkClick r:id="" action="ppaction://media"/>
            <a:extLst>
              <a:ext uri="{FF2B5EF4-FFF2-40B4-BE49-F238E27FC236}">
                <a16:creationId xmlns:a16="http://schemas.microsoft.com/office/drawing/2014/main" xmlns="" id="{430B729E-E1B7-4441-9B4F-882A0AD73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923972" y="6272242"/>
            <a:ext cx="167689" cy="167689"/>
          </a:xfrm>
          <a:prstGeom prst="rect">
            <a:avLst/>
          </a:prstGeom>
          <a:effectLst>
            <a:outerShdw blurRad="50800" dist="50800" dir="5400000" algn="ctr" rotWithShape="0">
              <a:srgbClr val="FFFFFF"/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02" y="294795"/>
            <a:ext cx="1898143" cy="108321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3038474" y="130236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3" name="Immagine 12" descr="logo Roraty distretto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filmato rotary\003\cento_in_vista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2601"/>
            <a:ext cx="12192000" cy="915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1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filmato rotary\003\cento_in_vista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201"/>
            <a:ext cx="12496800" cy="70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2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filmato rotary\003\cento_in_vista1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4293"/>
            <a:ext cx="12192000" cy="73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2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filmato rotary\003\gruppo-100inv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6480" y="0"/>
            <a:ext cx="17252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2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filmato rotary\004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5122" name="Picture 2" descr="C:\Users\Admin\Desktop\filmato rotary\004\i45a56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61" y="2015254"/>
            <a:ext cx="6727357" cy="448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5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filmato rotary\004\000001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0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filmato rotary\004\i45a58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filmato rotary\111\WhatsApp Image 2018-07-05 at 19.41.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628"/>
            <a:ext cx="12340545" cy="82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Admin\Desktop\filmato rotary\111\WhatsApp Image 2018-07-05 at 19.46.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237030" cy="7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3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filmato rotary\004\i45a5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77"/>
            <a:ext cx="12192000" cy="100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filmato rotary\111\VITRUV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122840"/>
            <a:ext cx="12293600" cy="1325563"/>
          </a:xfrm>
        </p:spPr>
        <p:txBody>
          <a:bodyPr>
            <a:noAutofit/>
          </a:bodyPr>
          <a:lstStyle/>
          <a:p>
            <a:pPr algn="ctr"/>
            <a:r>
              <a:rPr lang="it-IT" sz="6000" b="1" dirty="0" smtClean="0">
                <a:solidFill>
                  <a:srgbClr val="212C9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Verso un nuovo umanesimo</a:t>
            </a:r>
            <a:endParaRPr lang="it-IT" sz="6000" b="1" dirty="0">
              <a:solidFill>
                <a:srgbClr val="212C9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Admin\Desktop\filmato rotary\111\WhatsApp Image 2018-07-05 at 19.50.21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25714"/>
            <a:ext cx="12366171" cy="97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filmato rotary\005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15363" name="Picture 3" descr="C:\Users\Admin\Desktop\filmato rotary\005\22815452_151578248789701_8185810870486463101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76" y="1889335"/>
            <a:ext cx="7051862" cy="52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9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filmato rotary\005\22851795_151578265456366_597510316062744955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75" y="0"/>
            <a:ext cx="12564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filmato rotary\005\22894155_151578322123027_609835431720058311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0"/>
            <a:ext cx="12192000" cy="10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filmato rotary\005\23032794_151578412123018_10069787600649600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075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Users\Admin\Desktop\filmato rotary\00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-464457" y="6088559"/>
            <a:ext cx="6793151" cy="769441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7/2/11/2017 – Visita del Governatore</a:t>
            </a:r>
            <a:endParaRPr lang="it-IT" sz="4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</p:txBody>
      </p:sp>
      <p:pic>
        <p:nvPicPr>
          <p:cNvPr id="37890" name="Picture 2" descr="C:\Users\Admin\Desktop\filmato rotary\visita del governatore\23659330_157131391567720_6594162135345135251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74" y="1723830"/>
            <a:ext cx="5810712" cy="498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9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\Desktop\filmato rotary\visita del governatore\23722264_157131418234384_343277603082220220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8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7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\Desktop\filmato rotary\visita del governatore\23722563_157131358234390_389706832309598601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21920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filmato rotary\visita del governatore\23795677_157131338234392_144742532327294471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9547"/>
            <a:ext cx="12192000" cy="906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filmato rotary\006\giornata_Studio_Canosa_manifest1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506"/>
            <a:ext cx="12392387" cy="697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9218" name="Picture 2" descr="C:\Users\Admin\Desktop\filmato rotary\111\WhatsApp Image 2018-07-05 at 19.52.0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61" y="1867376"/>
            <a:ext cx="7064915" cy="49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7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Admin\Desktop\filmato rotary\001\i45a2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57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0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filmato rotary\111\WhatsApp Image 2018-07-05 at 20.09.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71" y="-1"/>
            <a:ext cx="12511314" cy="693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7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filmato rotary\111\WhatsApp Image 2018-07-05 at 20.09.09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58" y="0"/>
            <a:ext cx="12554857" cy="694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Admin\Desktop\filmato rotary\111\WhatsApp Image 2018-07-05 at 20.09.09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15889"/>
            <a:ext cx="12293600" cy="103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Admin\Desktop\filmato rotary\111\WhatsApp Image 2018-07-05 at 20.09.09(3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0630"/>
            <a:ext cx="12322629" cy="81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0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Admin\Desktop\filmato rotary\111\WhatsApp Image 2018-07-05 at 20.09.09(4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5546"/>
            <a:ext cx="12192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6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filmato rotary\006\r45a1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1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Admin\Desktop\filmato rotary\111\WhatsApp Image 2018-07-05 at 20.09.09(6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453249" cy="70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Users\Admin\Desktop\filmato rotary\00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-308283" y="6066316"/>
            <a:ext cx="6793151" cy="769441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20/12/2017 - Festa degli auguri di Natale</a:t>
            </a:r>
            <a:endParaRPr lang="it-IT" sz="4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</p:txBody>
      </p:sp>
      <p:pic>
        <p:nvPicPr>
          <p:cNvPr id="16386" name="Picture 2" descr="C:\Users\Admin\Desktop\filmato rotary\111\WhatsApp Image 2018-07-05 at 20.14.0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44" y="1997691"/>
            <a:ext cx="5937794" cy="44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filmato rotary\111\WhatsApp Image 2018-07-05 at 20.16.5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0" y="-1665854"/>
            <a:ext cx="12336690" cy="92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filmato rotary\111\WhatsApp Image 2018-07-05 at 20.20.5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212396"/>
            <a:ext cx="12395200" cy="92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9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Admin\Desktop\filmato rotary\001\i45a2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399" y="0"/>
            <a:ext cx="12598400" cy="839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filmato rotary\111\WhatsApp Image 2018-07-05 at 20.21.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7486"/>
            <a:ext cx="12192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\Desktop\filmato rotary\Concerto natale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43011" name="Picture 3" descr="C:\Users\Admin\Desktop\filmato rotary\Concerto natale\WhatsApp Image 2018-07-05 at 11.06.12(2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86" y="25336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8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dmin\Desktop\filmato rotary\Concerto natale\WhatsApp Image 2018-07-05 at 11.06.12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865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Admin\Desktop\filmato rotary\111\christmas ca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Users\Admin\Desktop\filmato rotary\00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189532" y="5984418"/>
            <a:ext cx="8191500" cy="769441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18/01/2018 - Presentazione libro «Paul e il ragazzo»</a:t>
            </a:r>
            <a:endParaRPr lang="it-IT" sz="4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</p:txBody>
      </p:sp>
      <p:pic>
        <p:nvPicPr>
          <p:cNvPr id="9" name="Picture 2" descr="C:\Users\Admin\Desktop\filmato rotary\presentazione libro\26195768_171660380114821_1826114636202280015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74" y="1995429"/>
            <a:ext cx="6648313" cy="398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4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filmato rotary\presentazione libro\26907103_171819396765586_621322674951918010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-829499"/>
            <a:ext cx="12322629" cy="92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\Desktop\filmato rotary\presentazione libro\26993917_171819426765583_375824251510823721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filmato rotary\007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23556" name="Picture 4" descr="C:\Users\Admin\Desktop\filmato rotary\007\WhatsApp Image 2018-07-05 at 08.52.3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80" y="1836804"/>
            <a:ext cx="6458010" cy="484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filmato rotary\007\WhatsApp Image 2018-07-05 at 08.52.3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2064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filmato rotary\007\WhatsApp Image 2018-07-05 at 08.52.33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7400"/>
            <a:ext cx="12217400" cy="916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filmato rotary\002\locandina-14-lug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filmato rotary\002\rotary-lagrasta-corren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86" y="2124529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filmato rotary\008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12189210" cy="685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8" name="Picture 2" descr="C:\Users\Admin\Desktop\filmato rotary\008\con_cancro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36" y="1723830"/>
            <a:ext cx="6636500" cy="497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\Desktop\filmato rotary\008\con_cancro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215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filmato rotary\111\locandina-23 mar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4220666" y="2880410"/>
            <a:ext cx="8191500" cy="2800767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Inaugurazione di un </a:t>
            </a:r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punto nascita </a:t>
            </a:r>
          </a:p>
          <a:p>
            <a:pPr algn="ctr"/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a </a:t>
            </a:r>
            <a:r>
              <a:rPr lang="it-IT" sz="4400" dirty="0" err="1">
                <a:solidFill>
                  <a:srgbClr val="001848"/>
                </a:solidFill>
                <a:latin typeface="Bodoni MT Poster Compressed" panose="02070706080601050204" pitchFamily="18" charset="0"/>
              </a:rPr>
              <a:t>Bigene</a:t>
            </a:r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 Guinea Bissau</a:t>
            </a:r>
          </a:p>
          <a:p>
            <a:pPr algn="ctr"/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per la riduzione della </a:t>
            </a:r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mortalità </a:t>
            </a:r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materna e infantile </a:t>
            </a:r>
          </a:p>
          <a:p>
            <a:pPr algn="ctr"/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nell'ambito del </a:t>
            </a:r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progetto "Global </a:t>
            </a:r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Grant"</a:t>
            </a:r>
          </a:p>
        </p:txBody>
      </p:sp>
    </p:spTree>
    <p:extLst>
      <p:ext uri="{BB962C8B-B14F-4D97-AF65-F5344CB8AC3E}">
        <p14:creationId xmlns:p14="http://schemas.microsoft.com/office/powerpoint/2010/main" val="6835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filmato rotary\111\centro medico pe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29"/>
            <a:ext cx="12191999" cy="68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4220666" y="3394558"/>
            <a:ext cx="8191500" cy="2123658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Acquisto di un'ambulanza </a:t>
            </a:r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attrezzata  </a:t>
            </a:r>
          </a:p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nell'ambito </a:t>
            </a:r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del progetto </a:t>
            </a:r>
          </a:p>
          <a:p>
            <a:pPr algn="ctr"/>
            <a:r>
              <a:rPr lang="it-IT" sz="4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"Centro Medico Mobile" in Perù</a:t>
            </a:r>
          </a:p>
        </p:txBody>
      </p:sp>
    </p:spTree>
    <p:extLst>
      <p:ext uri="{BB962C8B-B14F-4D97-AF65-F5344CB8AC3E}">
        <p14:creationId xmlns:p14="http://schemas.microsoft.com/office/powerpoint/2010/main" val="38415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Admin\Desktop\filmato rotary\111\WhatsApp Image 2018-07-06 at 08.19.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6628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Admin\Desktop\filmato rotary\111\WhatsApp Image 2018-07-06 at 08.17.5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253" y="-2452800"/>
            <a:ext cx="12497253" cy="93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2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dmin\Desktop\filmato rotary\010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8" name="Picture 2" descr="C:\Users\Admin\Desktop\filmato rotary\010\convegno_28marzo_2018_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61" y="1723830"/>
            <a:ext cx="6639766" cy="49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dmin\Desktop\filmato rotary\010\convegno_28marzo_2018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4" y="-1735984"/>
            <a:ext cx="12368213" cy="927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5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Admin\Desktop\filmato rotary\111\www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3886" cy="70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Admin\Desktop\filmato rotary\111\WhatsApp Image 2018-07-05 at 20.38.14(3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1343"/>
            <a:ext cx="12192000" cy="914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Admin\Desktop\filmato rotary\111\WhatsApp Image 2018-07-05 at 19.25.3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481" y="-1431018"/>
            <a:ext cx="13148852" cy="98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dmin\Desktop\filmato rotary\010\convegno_28marzo_2018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8022"/>
            <a:ext cx="12192000" cy="914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\Desktop\filmato rotary\011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56325" name="Picture 5" descr="C:\Users\Admin\Desktop\filmato rotary\011\000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2" y="2399970"/>
            <a:ext cx="6163621" cy="34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1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C:\Users\Admin\Desktop\filmato rotary\011\0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57" y="-133350"/>
            <a:ext cx="12774756" cy="718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\Desktop\filmato rotary\011\0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-83831"/>
            <a:ext cx="12339638" cy="694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dmin\Desktop\filmato rotary\011\31064438_196158680998324_528582454047408128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-1423988"/>
            <a:ext cx="12439650" cy="93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filmato rotary\011\WhatsApp Image 2018-07-05 at 08.21.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3006"/>
            <a:ext cx="12192000" cy="114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filmato rotary\campus salu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27651" name="Picture 3" descr="C:\Users\Admin\Desktop\filmato rotary\copertina-960x6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76" y="1930398"/>
            <a:ext cx="6850062" cy="471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Admin\Desktop\filmato rotary\1524311199655.campus_salu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8114" cy="690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\Desktop\filmato rotary\Nuova cartella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11"/>
            <a:ext cx="12351657" cy="69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29700" name="Picture 4" descr="C:\Users\Admin\Desktop\filmato rotary\Nuova cartella\33032501_204400846840774_739717669878706995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86" y="2529794"/>
            <a:ext cx="72644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C:\Users\Admin\Desktop\filmato rotary\Nuova cartella\33023377_204400936840765_84477434376036024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8114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Admin\Desktop\filmato rotary\111\WhatsApp Image 2018-07-05 at 19.25.3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-1146628"/>
            <a:ext cx="12322629" cy="92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Admin\Desktop\filmato rotary\111\fir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057" y="0"/>
            <a:ext cx="13266057" cy="74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Admin\Desktop\filmato rotary\Nuova cartella\33020857_204401040174088_83429610059737333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71" y="-43314"/>
            <a:ext cx="12467771" cy="70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7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Admin\Desktop\filmato rotary\111\firma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6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Admin\Desktop\filmato rotary\111\WhatsApp Image 2018-07-06 at 18.09.3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682852"/>
            <a:ext cx="13614400" cy="961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Admin\Desktop\filmato rotary\111\WhatsApp Image 2018-07-06 at 18.10.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1338"/>
            <a:ext cx="12192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dmin\Desktop\filmato rotary\012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606"/>
            <a:ext cx="12460113" cy="700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8" name="Picture 2" descr="C:\Users\Admin\Desktop\filmato rotary\012\34400297_209216506359208_749772610943424921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00" y="2067973"/>
            <a:ext cx="7112200" cy="463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Admin\Desktop\filmato rotary\012\34535235_209216563025869_80221188658340823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4500"/>
            <a:ext cx="12192000" cy="16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\Desktop\filmato rotary\111\locandina 9 giug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4000500" y="3780295"/>
            <a:ext cx="8191500" cy="2800767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IV Assemblea Distrettuale</a:t>
            </a:r>
          </a:p>
          <a:p>
            <a:pPr algn="ctr"/>
            <a:r>
              <a:rPr lang="it-IT" sz="4400" dirty="0" err="1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Rotaract</a:t>
            </a:r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 2120</a:t>
            </a:r>
          </a:p>
          <a:p>
            <a:pPr algn="ctr"/>
            <a:endParaRPr lang="it-IT" sz="4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Teatro Lembo</a:t>
            </a:r>
            <a:endParaRPr lang="it-IT" sz="4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Users\Admin\Desktop\filmato rotary\00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5240764" y="2659947"/>
            <a:ext cx="6309822" cy="2800767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15-16/06/2018</a:t>
            </a:r>
          </a:p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Congresso  distrettuale</a:t>
            </a:r>
          </a:p>
          <a:p>
            <a:pPr algn="ctr"/>
            <a:endParaRPr lang="it-IT" sz="4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  <a:p>
            <a:pPr algn="ctr"/>
            <a:r>
              <a:rPr lang="it-IT" sz="4400" dirty="0" smtClean="0">
                <a:solidFill>
                  <a:srgbClr val="001848"/>
                </a:solidFill>
                <a:latin typeface="Bodoni MT Poster Compressed" panose="02070706080601050204" pitchFamily="18" charset="0"/>
              </a:rPr>
              <a:t>Lecce</a:t>
            </a:r>
            <a:endParaRPr lang="it-IT" sz="4400" dirty="0">
              <a:solidFill>
                <a:srgbClr val="001848"/>
              </a:solidFill>
              <a:latin typeface="Bodoni MT Poster Compressed" panose="0207070608060105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C:\Users\Admin\Desktop\filmato rotary\111\WhatsApp Image 2018-07-06 at 08.53.3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-203200"/>
            <a:ext cx="5482770" cy="73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filmato rotary\002\locandina-21-lug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Admin\Desktop\filmato rotary\111\WhatsApp Image 2018-07-06 at 08.53.34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56" y="0"/>
            <a:ext cx="5207058" cy="694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Admin\Desktop\filmato rotary\111\WhatsApp Image 2018-07-06 at 08.53.34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1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Admin\Desktop\filmato rotary\013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64515" name="Picture 3" descr="C:\Users\Admin\Desktop\filmato rotary\013\rotary_22-06-18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62" y="2334275"/>
            <a:ext cx="4908645" cy="36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4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C:\Users\Admin\Desktop\filmato rotary\111\WhatsApp Image 2018-07-05 at 20.49.54(3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3" y="411842"/>
            <a:ext cx="16067317" cy="60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C:\Users\Admin\Desktop\filmato rotary\111\WhatsApp Image 2018-07-05 at 20.49.5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04" y="-350810"/>
            <a:ext cx="12815661" cy="72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Admin\Desktop\filmato rotary\013\rotary_22-06-18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33" y="0"/>
            <a:ext cx="12462933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2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Admin\Desktop\filmato rotary\013\rotary_22-06-18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C:\Users\Admin\Desktop\filmato rotary\111\WhatsApp Image 2018-07-05 at 20.49.54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411325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\Desktop\filmato rotary\111\WhatsApp Image 2018-07-05 at 20.49.54(6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385523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Admin\Desktop\filmato rotary\014\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746"/>
            <a:ext cx="12359038" cy="69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4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5454586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69635" name="Picture 3" descr="C:\Users\Admin\Desktop\filmato rotary\014\I45A59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15" y="2602057"/>
            <a:ext cx="5670638" cy="318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filmato rotary\014\I45A5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4237" y="-1756636"/>
            <a:ext cx="19172018" cy="1078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0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filmato rotary\00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680"/>
            <a:ext cx="12328704" cy="69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11" y="462620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586" y="300759"/>
            <a:ext cx="1898143" cy="108321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3322569" y="130833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6" name="Immagine 15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7419" y="472786"/>
            <a:ext cx="1490319" cy="1044065"/>
          </a:xfrm>
          <a:prstGeom prst="rect">
            <a:avLst/>
          </a:prstGeom>
        </p:spPr>
      </p:pic>
      <p:pic>
        <p:nvPicPr>
          <p:cNvPr id="3074" name="Picture 2" descr="C:\Users\Admin\Desktop\filmato rotary\003\rotaract-invito-100-in-vista-20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86" y="2146517"/>
            <a:ext cx="8660966" cy="43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900"/>
            <a:ext cx="12257584" cy="81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" y="0"/>
            <a:ext cx="12631749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51" y="-171450"/>
            <a:ext cx="12463904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12632844" cy="71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3937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filmato rotary\111\VITRUV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122840"/>
            <a:ext cx="12293600" cy="1325563"/>
          </a:xfrm>
        </p:spPr>
        <p:txBody>
          <a:bodyPr>
            <a:noAutofit/>
          </a:bodyPr>
          <a:lstStyle/>
          <a:p>
            <a:pPr algn="ctr"/>
            <a:r>
              <a:rPr lang="it-IT" sz="6000" b="1" dirty="0" smtClean="0">
                <a:solidFill>
                  <a:srgbClr val="212C9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Verso un nuovo umanesimo</a:t>
            </a:r>
            <a:endParaRPr lang="it-IT" sz="6000" b="1" dirty="0">
              <a:solidFill>
                <a:srgbClr val="212C9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2714" y="21739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 smtClean="0"/>
              <a:t>Voglio </a:t>
            </a:r>
            <a:r>
              <a:rPr lang="it-IT" sz="4000" dirty="0"/>
              <a:t>salutarvi con il messaggio che ho inviato, in qualità di Presidente del Rotary Club padrino, ai ragazzi dell’</a:t>
            </a:r>
            <a:r>
              <a:rPr lang="it-IT" sz="4000" dirty="0" err="1"/>
              <a:t>Interact</a:t>
            </a:r>
            <a:r>
              <a:rPr lang="it-IT" sz="4000" dirty="0"/>
              <a:t> Club Canosa, nel corso della cerimonia della sua fondazione, il 18 maggio 2018, al cospetto del Governatore Gianni </a:t>
            </a:r>
            <a:r>
              <a:rPr lang="it-IT" sz="4000" dirty="0" err="1"/>
              <a:t>Lanzilotti</a:t>
            </a:r>
            <a:r>
              <a:rPr lang="it-IT" sz="4000" dirty="0"/>
              <a:t> e di alcune delle massime autorità rotariane</a:t>
            </a:r>
            <a:r>
              <a:rPr lang="it-IT" sz="4000" dirty="0" smtClean="0"/>
              <a:t>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1" y="472786"/>
            <a:ext cx="1389508" cy="10832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86" y="310925"/>
            <a:ext cx="1898143" cy="108321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2814569" y="131849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1" name="Immagine 10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9419" y="48295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84138" y="20288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i="1" dirty="0" smtClean="0"/>
              <a:t>«La </a:t>
            </a:r>
            <a:r>
              <a:rPr lang="it-IT" sz="3200" b="1" i="1" dirty="0"/>
              <a:t>nave è approdata in porto; è una nave bella, forte, pronta per ogni avventura che il destino saprà affidargli, e pronta anche per navigare nuovi mari, esplorare nuove terre e conoscere nuovi orizzonti</a:t>
            </a:r>
            <a:r>
              <a:rPr lang="it-IT" sz="3200" b="1" i="1" dirty="0" smtClean="0"/>
              <a:t>.»</a:t>
            </a:r>
            <a:endParaRPr lang="it-IT" sz="3200" b="1" i="1" dirty="0"/>
          </a:p>
          <a:p>
            <a:pPr marL="0" indent="0">
              <a:buNone/>
            </a:pPr>
            <a:r>
              <a:rPr lang="it-IT" sz="3200" dirty="0"/>
              <a:t>Un chiaro e forte saluto al Governatore Gianni </a:t>
            </a:r>
            <a:r>
              <a:rPr lang="it-IT" sz="3200" dirty="0" err="1"/>
              <a:t>Lanzilotti</a:t>
            </a:r>
            <a:r>
              <a:rPr lang="it-IT" sz="3200" dirty="0"/>
              <a:t>, a tutto lo staff distrettuale - che ha svolto un lavoro straordinario – ai PDG , ai Rotariani del mio Club ed ai numerosissimi Rotariani che ho avuto l’onore ed il piacere di conoscere in questo intensissimo anno di servizio</a:t>
            </a:r>
            <a:r>
              <a:rPr lang="it-IT" sz="3200" dirty="0" smtClean="0"/>
              <a:t>.</a:t>
            </a:r>
            <a:endParaRPr lang="it-IT" sz="3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1" y="472786"/>
            <a:ext cx="1389508" cy="10832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86" y="310925"/>
            <a:ext cx="1898143" cy="108321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2814569" y="131849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7" name="Immagine 6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9419" y="48295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84138" y="23916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/>
              <a:t>E nel congedarmi, ecco l’incipit di Itaca, splendida poesia di </a:t>
            </a:r>
            <a:r>
              <a:rPr lang="it-IT" sz="4000" dirty="0" err="1"/>
              <a:t>Kavafis</a:t>
            </a:r>
            <a:r>
              <a:rPr lang="it-IT" sz="4000" dirty="0" smtClean="0"/>
              <a:t>:</a:t>
            </a:r>
          </a:p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r>
              <a:rPr lang="it-IT" sz="4000" b="1" i="1" dirty="0" smtClean="0"/>
              <a:t>«Se </a:t>
            </a:r>
            <a:r>
              <a:rPr lang="it-IT" sz="4000" b="1" i="1" dirty="0"/>
              <a:t>per Itaca volgi il tuo viaggio, fa voti che ti sia lunga la via, piena di avventure e </a:t>
            </a:r>
            <a:r>
              <a:rPr lang="it-IT" sz="4000" b="1" i="1" dirty="0" smtClean="0"/>
              <a:t>conoscenze»</a:t>
            </a:r>
            <a:endParaRPr lang="it-IT" sz="4000" b="1" i="1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1" y="472786"/>
            <a:ext cx="1389508" cy="10832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86" y="310925"/>
            <a:ext cx="1898143" cy="108321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2814569" y="131849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7" name="Immagine 6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9419" y="48295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6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DF7CE5E3-E1D8-440A-8EE8-35323A1FECEC}"/>
              </a:ext>
            </a:extLst>
          </p:cNvPr>
          <p:cNvSpPr/>
          <p:nvPr/>
        </p:nvSpPr>
        <p:spPr>
          <a:xfrm>
            <a:off x="3234456" y="464558"/>
            <a:ext cx="57358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dirty="0">
                <a:ln w="0"/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Poster Compressed" panose="02070706080601050204" pitchFamily="18" charset="0"/>
              </a:rPr>
              <a:t>Verso un Nuovo Umanesimo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7EC2FB4D-7939-4E84-9A77-013331A62A0C}"/>
              </a:ext>
            </a:extLst>
          </p:cNvPr>
          <p:cNvSpPr/>
          <p:nvPr/>
        </p:nvSpPr>
        <p:spPr>
          <a:xfrm>
            <a:off x="5928624" y="3924098"/>
            <a:ext cx="5391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Vi ringrazio per l’attenzione. </a:t>
            </a:r>
          </a:p>
          <a:p>
            <a:pPr algn="just"/>
            <a:r>
              <a:rPr lang="it-I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Affettuosi saluti agli amici rotariani ed ai gentili ospiti.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B867623-9F22-44D3-9BD7-57CA3294F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1929384"/>
            <a:ext cx="4754880" cy="438912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2DA5374-FEF0-40CD-BDA2-D1BD3E42915B}"/>
              </a:ext>
            </a:extLst>
          </p:cNvPr>
          <p:cNvSpPr txBox="1"/>
          <p:nvPr/>
        </p:nvSpPr>
        <p:spPr>
          <a:xfrm>
            <a:off x="6364224" y="5678424"/>
            <a:ext cx="5916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2060"/>
                </a:solidFill>
                <a:latin typeface="Edwardian Script ITC" panose="030303020407070D0804" pitchFamily="66" charset="0"/>
              </a:rPr>
              <a:t>Giuseppe Palumbieri</a:t>
            </a:r>
          </a:p>
        </p:txBody>
      </p:sp>
      <p:pic>
        <p:nvPicPr>
          <p:cNvPr id="9" name="Strauss - Così parlò Zarathustra">
            <a:hlinkClick r:id="" action="ppaction://media"/>
            <a:extLst>
              <a:ext uri="{FF2B5EF4-FFF2-40B4-BE49-F238E27FC236}">
                <a16:creationId xmlns:a16="http://schemas.microsoft.com/office/drawing/2014/main" xmlns="" id="{EB1055D2-0CC2-491B-892B-29CF87F33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10" end="10134.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flipH="1" flipV="1">
            <a:off x="6202837" y="6202161"/>
            <a:ext cx="161387" cy="1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</TotalTime>
  <Words>401</Words>
  <Application>Microsoft Office PowerPoint</Application>
  <PresentationFormat>Personalizzato</PresentationFormat>
  <Paragraphs>88</Paragraphs>
  <Slides>99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99</vt:i4>
      </vt:variant>
    </vt:vector>
  </HeadingPairs>
  <TitlesOfParts>
    <vt:vector size="100" baseType="lpstr">
      <vt:lpstr>Tema di Office</vt:lpstr>
      <vt:lpstr>Presentazione standard di PowerPoint</vt:lpstr>
      <vt:lpstr>Verso un nuovo umanesimo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Verso un nuovo umanesimo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Palumbieri</dc:creator>
  <cp:lastModifiedBy>Admin</cp:lastModifiedBy>
  <cp:revision>150</cp:revision>
  <dcterms:created xsi:type="dcterms:W3CDTF">2017-06-29T06:04:28Z</dcterms:created>
  <dcterms:modified xsi:type="dcterms:W3CDTF">2018-07-06T16:56:09Z</dcterms:modified>
</cp:coreProperties>
</file>